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46" r:id="rId13"/>
    <p:sldId id="317" r:id="rId14"/>
    <p:sldId id="264" r:id="rId15"/>
    <p:sldId id="265" r:id="rId16"/>
    <p:sldId id="323" r:id="rId17"/>
    <p:sldId id="266" r:id="rId18"/>
    <p:sldId id="347" r:id="rId19"/>
    <p:sldId id="267" r:id="rId20"/>
    <p:sldId id="268" r:id="rId21"/>
    <p:sldId id="318" r:id="rId22"/>
    <p:sldId id="326" r:id="rId23"/>
    <p:sldId id="269" r:id="rId24"/>
    <p:sldId id="271" r:id="rId25"/>
    <p:sldId id="272" r:id="rId26"/>
    <p:sldId id="270" r:id="rId27"/>
    <p:sldId id="327" r:id="rId28"/>
    <p:sldId id="274" r:id="rId29"/>
    <p:sldId id="344" r:id="rId30"/>
    <p:sldId id="339" r:id="rId31"/>
    <p:sldId id="338" r:id="rId32"/>
    <p:sldId id="329" r:id="rId33"/>
    <p:sldId id="342" r:id="rId34"/>
    <p:sldId id="340" r:id="rId35"/>
    <p:sldId id="343" r:id="rId36"/>
    <p:sldId id="328" r:id="rId37"/>
    <p:sldId id="276" r:id="rId38"/>
    <p:sldId id="337" r:id="rId39"/>
    <p:sldId id="331" r:id="rId40"/>
    <p:sldId id="332" r:id="rId41"/>
    <p:sldId id="277" r:id="rId42"/>
    <p:sldId id="278" r:id="rId43"/>
    <p:sldId id="279" r:id="rId44"/>
    <p:sldId id="280" r:id="rId45"/>
    <p:sldId id="284" r:id="rId46"/>
    <p:sldId id="285" r:id="rId47"/>
    <p:sldId id="350" r:id="rId48"/>
    <p:sldId id="286" r:id="rId49"/>
    <p:sldId id="287" r:id="rId50"/>
    <p:sldId id="288" r:id="rId51"/>
    <p:sldId id="293" r:id="rId52"/>
    <p:sldId id="333" r:id="rId53"/>
    <p:sldId id="319" r:id="rId54"/>
    <p:sldId id="352" r:id="rId55"/>
    <p:sldId id="345" r:id="rId56"/>
    <p:sldId id="312" r:id="rId57"/>
    <p:sldId id="315" r:id="rId58"/>
    <p:sldId id="353" r:id="rId59"/>
    <p:sldId id="310" r:id="rId60"/>
    <p:sldId id="313" r:id="rId61"/>
    <p:sldId id="289" r:id="rId62"/>
    <p:sldId id="356" r:id="rId63"/>
    <p:sldId id="334" r:id="rId64"/>
    <p:sldId id="290" r:id="rId65"/>
    <p:sldId id="311" r:id="rId66"/>
    <p:sldId id="358" r:id="rId67"/>
    <p:sldId id="359" r:id="rId68"/>
    <p:sldId id="295" r:id="rId69"/>
    <p:sldId id="335" r:id="rId70"/>
    <p:sldId id="291" r:id="rId71"/>
    <p:sldId id="307" r:id="rId72"/>
    <p:sldId id="361" r:id="rId73"/>
    <p:sldId id="362" r:id="rId74"/>
    <p:sldId id="360" r:id="rId75"/>
    <p:sldId id="336" r:id="rId76"/>
    <p:sldId id="308" r:id="rId77"/>
    <p:sldId id="309" r:id="rId78"/>
    <p:sldId id="321" r:id="rId79"/>
    <p:sldId id="322" r:id="rId80"/>
    <p:sldId id="325" r:id="rId81"/>
    <p:sldId id="349" r:id="rId82"/>
    <p:sldId id="281" r:id="rId83"/>
    <p:sldId id="282" r:id="rId84"/>
    <p:sldId id="283" r:id="rId85"/>
    <p:sldId id="351" r:id="rId86"/>
    <p:sldId id="354" r:id="rId8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513B-9371-40C5-97D7-9A3B64B8938C}"/>
              </a:ext>
            </a:extLst>
          </p:cNvPr>
          <p:cNvSpPr txBox="1"/>
          <p:nvPr/>
        </p:nvSpPr>
        <p:spPr>
          <a:xfrm>
            <a:off x="6278252" y="93325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24" y="94573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9261-B425-40E1-A4B5-F1991170C5C6}"/>
              </a:ext>
            </a:extLst>
          </p:cNvPr>
          <p:cNvSpPr txBox="1"/>
          <p:nvPr/>
        </p:nvSpPr>
        <p:spPr>
          <a:xfrm>
            <a:off x="2721935" y="6018028"/>
            <a:ext cx="45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скрин на рассматриваемый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039F8-1B40-42EC-BDCD-5EF753C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3" y="1962815"/>
            <a:ext cx="7206615" cy="3581019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770677" y="4367828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49A17-A995-4E5A-A18B-01495D3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4" y="1824370"/>
            <a:ext cx="7206615" cy="3863340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538954" y="4509850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01" y="332677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перечислением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26008C-104E-4C91-95A7-823EA1D0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75"/>
            <a:ext cx="4234815" cy="248145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9" y="3800390"/>
            <a:ext cx="1800000" cy="18000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7906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037" y="467194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3" y="3070945"/>
            <a:ext cx="279331" cy="2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5111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5111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19" y="3763304"/>
            <a:ext cx="5616702" cy="22288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1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1" y="1483633"/>
            <a:ext cx="4814316" cy="222885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39" y="1483633"/>
            <a:ext cx="5839587" cy="2228850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058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326" y="2874904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2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9228</TotalTime>
  <Words>693</Words>
  <Application>Microsoft Office PowerPoint</Application>
  <PresentationFormat>Широкоэкранный</PresentationFormat>
  <Paragraphs>304</Paragraphs>
  <Slides>86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126</cp:revision>
  <dcterms:created xsi:type="dcterms:W3CDTF">2021-07-21T11:09:59Z</dcterms:created>
  <dcterms:modified xsi:type="dcterms:W3CDTF">2021-08-13T20:58:47Z</dcterms:modified>
</cp:coreProperties>
</file>